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-3798" y="-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27/1/2023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27/1/2023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3328461"/>
            <a:ext cx="91299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S&amp;D VISVARDIS PRIVATE COMPANY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Ionian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Islands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“Strengthening SME Tourism for modernizing and improving the quality of their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supporting very small, small and medium sized tourism enterprises, in order to enhance their competitiveness in the Greek and international tourism market.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investment’s total budget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398.245,55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199.122,92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56048" y="4840629"/>
            <a:ext cx="9371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on the following categories: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Machinery, equipment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,installations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environmental protection equipment along with energy and water saving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equipment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of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Certification 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 research and other development studies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personnel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/or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employees)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67824" y="7921302"/>
            <a:ext cx="905625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268</Words>
  <Application>Microsoft Office PowerPoint</Application>
  <PresentationFormat>Προσαρμογή</PresentationFormat>
  <Paragraphs>32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50</cp:revision>
  <dcterms:created xsi:type="dcterms:W3CDTF">2018-02-13T12:16:57Z</dcterms:created>
  <dcterms:modified xsi:type="dcterms:W3CDTF">2023-01-27T07:28:43Z</dcterms:modified>
</cp:coreProperties>
</file>